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16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44" y="4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410CC1E5-1E9F-45B8-ADE1-798EE78BA9D7}"/>
    <pc:docChg chg="modMainMaster">
      <pc:chgData name="Kevin Flynn" userId="8512d3b6-9e1b-4dce-bd11-e4335739214c" providerId="ADAL" clId="{410CC1E5-1E9F-45B8-ADE1-798EE78BA9D7}" dt="2023-01-03T20:47:59.753" v="7" actId="20577"/>
      <pc:docMkLst>
        <pc:docMk/>
      </pc:docMkLst>
      <pc:sldMasterChg chg="modSp mod">
        <pc:chgData name="Kevin Flynn" userId="8512d3b6-9e1b-4dce-bd11-e4335739214c" providerId="ADAL" clId="{410CC1E5-1E9F-45B8-ADE1-798EE78BA9D7}" dt="2023-01-03T20:47:59.753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410CC1E5-1E9F-45B8-ADE1-798EE78BA9D7}" dt="2023-01-03T20:47:42.400" v="3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410CC1E5-1E9F-45B8-ADE1-798EE78BA9D7}" dt="2023-01-03T20:47:59.753" v="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01F924A4-736D-4E8A-A883-A37C2DA35198}"/>
    <pc:docChg chg="modMainMaster">
      <pc:chgData name="Kevin Flynn" userId="8512d3b6-9e1b-4dce-bd11-e4335739214c" providerId="ADAL" clId="{01F924A4-736D-4E8A-A883-A37C2DA35198}" dt="2024-03-27T10:11:19.269" v="4" actId="478"/>
      <pc:docMkLst>
        <pc:docMk/>
      </pc:docMkLst>
      <pc:sldMasterChg chg="delSp modSp mod">
        <pc:chgData name="Kevin Flynn" userId="8512d3b6-9e1b-4dce-bd11-e4335739214c" providerId="ADAL" clId="{01F924A4-736D-4E8A-A883-A37C2DA35198}" dt="2024-03-27T10:11:19.269" v="4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1F924A4-736D-4E8A-A883-A37C2DA35198}" dt="2024-03-27T10:11:19.269" v="4" actId="478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01F924A4-736D-4E8A-A883-A37C2DA35198}" dt="2024-03-27T10:11:07.146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23067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SA2#166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Orlando </a:t>
            </a:r>
            <a:r>
              <a:rPr lang="sv-SE" altLang="en-US" sz="1200" b="1" dirty="0">
                <a:latin typeface="Arial "/>
              </a:rPr>
              <a:t>– </a:t>
            </a:r>
            <a:r>
              <a:rPr lang="sv-SE" altLang="en-US" sz="1200" b="1" dirty="0" smtClean="0">
                <a:latin typeface="Arial "/>
              </a:rPr>
              <a:t>November </a:t>
            </a:r>
            <a:r>
              <a:rPr lang="sv-SE" altLang="en-US" sz="1200" b="1" dirty="0">
                <a:latin typeface="Arial "/>
              </a:rPr>
              <a:t>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169623"/>
            <a:ext cx="7886700" cy="1902402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the study of NG_RTC in Rel-20 5GA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231910" y="4622715"/>
            <a:ext cx="2274483" cy="60599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ZTE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Potential Leftover from Rel-19 NG_RTC_Ph2 work:</a:t>
            </a:r>
          </a:p>
          <a:p>
            <a:pPr lvl="1"/>
            <a:r>
              <a:rPr lang="en-US" altLang="en-US" dirty="0" smtClean="0"/>
              <a:t>Not supporting Standalone IMS DC session with only Application DC</a:t>
            </a:r>
          </a:p>
          <a:p>
            <a:pPr lvl="1"/>
            <a:r>
              <a:rPr lang="en-US" altLang="en-US" dirty="0" err="1" smtClean="0"/>
              <a:t>MMTel</a:t>
            </a:r>
            <a:r>
              <a:rPr lang="en-US" altLang="en-US" dirty="0" smtClean="0"/>
              <a:t> </a:t>
            </a:r>
            <a:r>
              <a:rPr lang="en-US" altLang="en-US" dirty="0"/>
              <a:t>IMS Session capability </a:t>
            </a:r>
            <a:r>
              <a:rPr lang="en-US" altLang="en-US" dirty="0" smtClean="0"/>
              <a:t>exposure: no new service definition within 3GPP in the context of Data Channel</a:t>
            </a:r>
            <a:endParaRPr lang="en-US" altLang="en-US" dirty="0"/>
          </a:p>
          <a:p>
            <a:r>
              <a:rPr lang="en-US" altLang="zh-CN" dirty="0"/>
              <a:t>Media delivery over QUIC becomes more and more popular to deliver the content, e.g. AR/VR traffic over QUIC, etc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Media </a:t>
            </a:r>
            <a:r>
              <a:rPr lang="en-US" altLang="zh-CN" dirty="0" err="1" smtClean="0"/>
              <a:t>QoE</a:t>
            </a:r>
            <a:r>
              <a:rPr lang="en-US" altLang="zh-CN" dirty="0" smtClean="0"/>
              <a:t> evaluation in MF during IMS Session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Proposal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Potential Rel-20 5</a:t>
            </a:r>
            <a:r>
              <a:rPr lang="en-US" altLang="zh-CN" dirty="0" smtClean="0"/>
              <a:t>GA </a:t>
            </a:r>
            <a:r>
              <a:rPr lang="en-US" altLang="en-US" dirty="0" smtClean="0"/>
              <a:t>work for NG_RTC</a:t>
            </a:r>
          </a:p>
          <a:p>
            <a:pPr lvl="1"/>
            <a:r>
              <a:rPr lang="en-US" altLang="en-US" dirty="0" smtClean="0"/>
              <a:t>Support </a:t>
            </a:r>
            <a:r>
              <a:rPr lang="en-US" altLang="en-US" dirty="0"/>
              <a:t>Standalone IMS DC with only Application </a:t>
            </a:r>
            <a:r>
              <a:rPr lang="en-US" altLang="en-US" dirty="0" smtClean="0"/>
              <a:t>DC</a:t>
            </a:r>
          </a:p>
          <a:p>
            <a:pPr lvl="1"/>
            <a:r>
              <a:rPr lang="en-US" altLang="en-US" dirty="0" err="1"/>
              <a:t>MMTel</a:t>
            </a:r>
            <a:r>
              <a:rPr lang="en-US" altLang="en-US" dirty="0"/>
              <a:t> IMS Session capability </a:t>
            </a:r>
            <a:r>
              <a:rPr lang="en-US" altLang="en-US" dirty="0" smtClean="0"/>
              <a:t>exposure </a:t>
            </a:r>
            <a:r>
              <a:rPr lang="en-US" altLang="zh-CN" dirty="0" smtClean="0"/>
              <a:t>defined by 3GPP </a:t>
            </a:r>
            <a:r>
              <a:rPr lang="en-US" altLang="en-US" dirty="0" smtClean="0"/>
              <a:t>in the context of Data Channel</a:t>
            </a:r>
          </a:p>
          <a:p>
            <a:pPr lvl="1"/>
            <a:r>
              <a:rPr lang="en-US" altLang="zh-CN" dirty="0"/>
              <a:t>Enhance the IMS Data Channel mechanism to support QUIC media </a:t>
            </a:r>
            <a:r>
              <a:rPr lang="en-US" altLang="zh-CN" dirty="0" smtClean="0"/>
              <a:t>transmission</a:t>
            </a:r>
          </a:p>
          <a:p>
            <a:pPr lvl="1"/>
            <a:r>
              <a:rPr lang="en-US" altLang="zh-CN" dirty="0" smtClean="0"/>
              <a:t>Support media </a:t>
            </a:r>
            <a:r>
              <a:rPr lang="en-US" altLang="zh-CN" dirty="0" err="1"/>
              <a:t>QoE</a:t>
            </a:r>
            <a:r>
              <a:rPr lang="en-US" altLang="zh-CN" dirty="0"/>
              <a:t> evaluation in MF during IMS </a:t>
            </a:r>
            <a:r>
              <a:rPr lang="en-US" altLang="zh-CN" dirty="0" smtClean="0"/>
              <a:t>Session, coordination with NWDAF function</a:t>
            </a:r>
            <a:endParaRPr lang="en-US" altLang="en-US" dirty="0"/>
          </a:p>
          <a:p>
            <a:endParaRPr lang="en-US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958" y="4467863"/>
            <a:ext cx="5257140" cy="204100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5544</TotalTime>
  <Words>131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Discussion on the study of NG_RTC in Rel-20 5GA</vt:lpstr>
      <vt:lpstr>Motivation</vt:lpstr>
      <vt:lpstr>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</cp:lastModifiedBy>
  <cp:revision>606</cp:revision>
  <dcterms:created xsi:type="dcterms:W3CDTF">2010-02-05T13:52:04Z</dcterms:created>
  <dcterms:modified xsi:type="dcterms:W3CDTF">2024-11-08T07:52:31Z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